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911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76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84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56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48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4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25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18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463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27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10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C941A-4188-4862-8CF3-3768CC24A412}" type="datetimeFigureOut">
              <a:rPr lang="fr-FR" smtClean="0"/>
              <a:t>17/09/2018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0853C-99BB-440A-83ED-4D9A37E630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7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9C6FC8-D341-46B6-8629-3C8EF7259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8" y="4779073"/>
            <a:ext cx="2355339" cy="20944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83BBF0-7CE4-41A8-A2F9-CF9DDB54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0" y="7397383"/>
            <a:ext cx="3712523" cy="19250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4EF9E1-F1A6-4FAA-AA62-A9107547E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8828" y="1995665"/>
            <a:ext cx="1775891" cy="24668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EDF59D2-0040-4BC1-80ED-945724B77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670" y="871832"/>
            <a:ext cx="2528276" cy="1763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731FDB7-2964-4114-B9D8-26398E953B07}"/>
              </a:ext>
            </a:extLst>
          </p:cNvPr>
          <p:cNvSpPr txBox="1"/>
          <p:nvPr/>
        </p:nvSpPr>
        <p:spPr>
          <a:xfrm>
            <a:off x="2082096" y="243840"/>
            <a:ext cx="416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Algerian" panose="04020705040A02060702" pitchFamily="82" charset="0"/>
              </a:rPr>
              <a:t>A la découverte du robot </a:t>
            </a:r>
            <a:r>
              <a:rPr lang="fr-FR" dirty="0" err="1">
                <a:latin typeface="Algerian" panose="04020705040A02060702" pitchFamily="82" charset="0"/>
              </a:rPr>
              <a:t>Thymio</a:t>
            </a:r>
            <a:endParaRPr lang="fr-FR" dirty="0">
              <a:latin typeface="Algerian" panose="04020705040A02060702" pitchFamily="8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282F2E-7C5C-4734-8A25-1DE3AEED8681}"/>
              </a:ext>
            </a:extLst>
          </p:cNvPr>
          <p:cNvSpPr txBox="1"/>
          <p:nvPr/>
        </p:nvSpPr>
        <p:spPr>
          <a:xfrm>
            <a:off x="3100463" y="871832"/>
            <a:ext cx="4321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Après avoir découvert l’environnement de programmation pour le robot éducatif </a:t>
            </a:r>
            <a:r>
              <a:rPr lang="fr-FR" sz="1600" dirty="0" err="1"/>
              <a:t>Thymio</a:t>
            </a:r>
            <a:r>
              <a:rPr lang="fr-FR" sz="1600" dirty="0"/>
              <a:t> II, nous avions pour consigne  d’écrire un programme pour que notre robot 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34C9AF-D127-457E-B827-AFF6B2D9738F}"/>
              </a:ext>
            </a:extLst>
          </p:cNvPr>
          <p:cNvSpPr txBox="1"/>
          <p:nvPr/>
        </p:nvSpPr>
        <p:spPr>
          <a:xfrm>
            <a:off x="349996" y="3339154"/>
            <a:ext cx="3712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fr-FR" sz="1600" dirty="0"/>
              <a:t>se déplace d’une étiquette à l’autre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s’allume de la couleur des étiquettes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joue de la musique au bon endroit.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989724-A75D-4E19-BED2-AD90C9A678BC}"/>
              </a:ext>
            </a:extLst>
          </p:cNvPr>
          <p:cNvSpPr txBox="1"/>
          <p:nvPr/>
        </p:nvSpPr>
        <p:spPr>
          <a:xfrm>
            <a:off x="2870340" y="4629605"/>
            <a:ext cx="4321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Devant cette situation problème, nous avons tous utiliser la procédure « essais-erreurs ». </a:t>
            </a:r>
          </a:p>
          <a:p>
            <a:pPr algn="just"/>
            <a:r>
              <a:rPr lang="fr-FR" sz="1600" dirty="0"/>
              <a:t>Les stratégies étaient par contre différentes d’un groupe à l’autre :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Partage des rôles : rédacteur, écrivain, vérificateur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Programmation instruction après instruction ou anticipation</a:t>
            </a:r>
          </a:p>
          <a:p>
            <a:pPr marL="285750" indent="-285750" algn="just">
              <a:buFontTx/>
              <a:buChar char="-"/>
            </a:pPr>
            <a:r>
              <a:rPr lang="fr-FR" sz="1600" dirty="0"/>
              <a:t>Utilisation d’un outil de mesure (le pied)…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9615B77-6FCE-4465-9E54-F2C6AE6E9B05}"/>
              </a:ext>
            </a:extLst>
          </p:cNvPr>
          <p:cNvSpPr txBox="1"/>
          <p:nvPr/>
        </p:nvSpPr>
        <p:spPr>
          <a:xfrm>
            <a:off x="368332" y="9642717"/>
            <a:ext cx="6843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Personne n’a trouvé la solution dès le premier essai, mais à force de chercher, tout le monde y est arrivé. </a:t>
            </a:r>
            <a:r>
              <a:rPr lang="fr-FR" sz="1600" b="1" dirty="0"/>
              <a:t>Devant une situation problème, il ne faut pas se décourager.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A286CEE-1F3B-4B46-8C71-E22EC935D836}"/>
              </a:ext>
            </a:extLst>
          </p:cNvPr>
          <p:cNvSpPr txBox="1"/>
          <p:nvPr/>
        </p:nvSpPr>
        <p:spPr>
          <a:xfrm>
            <a:off x="4238828" y="7104994"/>
            <a:ext cx="288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Afin de réaliser des programmes longs, il faut garder une trace écrite des différentes étapes.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F3ABE8F-EC7E-4B80-9592-4F3BBD937B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035" y="7935991"/>
            <a:ext cx="1856262" cy="1560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0633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8690</TotalTime>
  <Words>115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Algerian</vt:lpstr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kathl</dc:creator>
  <cp:lastModifiedBy>kathl</cp:lastModifiedBy>
  <cp:revision>4</cp:revision>
  <cp:lastPrinted>2018-09-17T07:01:14Z</cp:lastPrinted>
  <dcterms:created xsi:type="dcterms:W3CDTF">2018-09-15T19:54:14Z</dcterms:created>
  <dcterms:modified xsi:type="dcterms:W3CDTF">2018-09-23T06:55:10Z</dcterms:modified>
</cp:coreProperties>
</file>